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82" r:id="rId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1" autoAdjust="0"/>
  </p:normalViewPr>
  <p:slideViewPr>
    <p:cSldViewPr>
      <p:cViewPr>
        <p:scale>
          <a:sx n="96" d="100"/>
          <a:sy n="96" d="100"/>
        </p:scale>
        <p:origin x="-420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8" d="100"/>
          <a:sy n="88" d="100"/>
        </p:scale>
        <p:origin x="-1914" y="2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E361E-A6E1-45E2-912D-1434E66CB65C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6C5EB-D490-472B-BE8B-F933150A6F4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8052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27411-935C-4FD0-BFFD-0FFC424326DB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06EED-97D7-4D4D-BA79-F395AE212B65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08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1578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61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55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03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937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88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921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04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41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71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60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2DF02-21E0-4CA5-8993-069C1755E4A7}" type="datetimeFigureOut">
              <a:rPr lang="ru-RU" smtClean="0"/>
              <a:t>17.01.2014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EA012-576D-4201-8D2F-536A30A9A503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46" y="-27384"/>
            <a:ext cx="9160446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203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51520" y="1628800"/>
            <a:ext cx="2664296" cy="4896543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000" dirty="0" smtClean="0">
                <a:latin typeface="Times New Roman" pitchFamily="18" charset="0"/>
                <a:ea typeface="Calibri"/>
                <a:cs typeface="Times New Roman" pitchFamily="18" charset="0"/>
              </a:rPr>
              <a:t>Торговая сеть «</a:t>
            </a:r>
            <a:r>
              <a:rPr lang="ru-RU" sz="30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Слата</a:t>
            </a:r>
            <a:r>
              <a:rPr lang="ru-RU" sz="3000" dirty="0" smtClean="0">
                <a:latin typeface="Times New Roman" pitchFamily="18" charset="0"/>
                <a:ea typeface="Calibri"/>
                <a:cs typeface="Times New Roman" pitchFamily="18" charset="0"/>
              </a:rPr>
              <a:t>» предлагает в аренду помещения по адресу: </a:t>
            </a:r>
            <a:r>
              <a:rPr lang="ru-RU" sz="30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ул.Трилиссера</a:t>
            </a:r>
            <a:r>
              <a:rPr lang="ru-RU" sz="3000" dirty="0" smtClean="0">
                <a:latin typeface="Times New Roman" pitchFamily="18" charset="0"/>
                <a:ea typeface="Calibri"/>
                <a:cs typeface="Times New Roman" pitchFamily="18" charset="0"/>
              </a:rPr>
              <a:t>, 38А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Aft>
                <a:spcPts val="0"/>
              </a:spcAft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>
          <a:xfrm>
            <a:off x="3419872" y="2780928"/>
            <a:ext cx="5040560" cy="3517851"/>
          </a:xfrm>
        </p:spPr>
        <p:txBody>
          <a:bodyPr>
            <a:normAutofit/>
          </a:bodyPr>
          <a:lstStyle/>
          <a:p>
            <a:endParaRPr lang="ru-RU" b="1" dirty="0"/>
          </a:p>
        </p:txBody>
      </p:sp>
      <p:pic>
        <p:nvPicPr>
          <p:cNvPr id="1026" name="Picture 2" descr="\\srv-241\data\sm\Отдел Развития\ФОТО ОБЪЕКТОВ\Трилиссера 38\17.01.13\DSC028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484784"/>
            <a:ext cx="561662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19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spcBef>
                <a:spcPct val="20000"/>
              </a:spcBef>
              <a:defRPr/>
            </a:pPr>
            <a:r>
              <a:rPr lang="ru-RU" sz="3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Информация по тел:</a:t>
            </a:r>
            <a:r>
              <a:rPr lang="en-US" sz="3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20000" dirty="0" smtClean="0">
                <a:latin typeface="Times New Roman" pitchFamily="18" charset="0"/>
                <a:cs typeface="Times New Roman" pitchFamily="18" charset="0"/>
              </a:rPr>
              <a:t>977-131</a:t>
            </a:r>
            <a:endParaRPr lang="ru-RU" sz="20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500" u="sng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ru-RU" sz="4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15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8675</TotalTime>
  <Words>22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Информация по тел: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Коммерческое предложение   сети  супермаркетов «СЛАТА»</dc:title>
  <dc:creator>Орлова Дарья Сергеевна</dc:creator>
  <cp:lastModifiedBy>Королёва Екатерина Станиславовна</cp:lastModifiedBy>
  <cp:revision>327</cp:revision>
  <cp:lastPrinted>2012-06-13T05:29:50Z</cp:lastPrinted>
  <dcterms:created xsi:type="dcterms:W3CDTF">2012-05-15T07:14:47Z</dcterms:created>
  <dcterms:modified xsi:type="dcterms:W3CDTF">2014-01-17T04:30:10Z</dcterms:modified>
</cp:coreProperties>
</file>